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1"/>
    <p:restoredTop sz="94673"/>
  </p:normalViewPr>
  <p:slideViewPr>
    <p:cSldViewPr snapToGrid="0" snapToObjects="1">
      <p:cViewPr>
        <p:scale>
          <a:sx n="60" d="100"/>
          <a:sy n="60" d="100"/>
        </p:scale>
        <p:origin x="275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6A89-F608-5747-87A9-0E0A0217E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FC5F9-9759-9945-BC56-3327BF269C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56BC7-8253-A24C-A714-34F875E7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5FABC-C78D-E046-A868-E86B69E74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9F51A-8115-994C-BB16-D9CCBCC8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4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A0E0-A32F-664A-9812-B5497DD7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E10A4-32BC-B64F-820E-5FCC886EF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F412A-145B-7840-A0D3-7DB2721F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7861C-4408-9148-9A18-2ED290BA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9A69-5C6A-944D-8D01-2408FF10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5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89DF-AF84-6743-845E-A802ED3546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1CE63-84A3-0147-9E8D-229267FF5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83419-BC2C-B04D-AF77-7737F69D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7CD1E-3EF4-3649-B8BE-292FED75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C7040-E9EE-0042-84AB-96BEF7BB8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7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08450-A6E7-614E-829C-78979DF3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B7E0E-DF59-DD4F-93C4-925289788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19E01-A173-B748-B8FF-6659A6D9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7B2A9-B697-4A4C-B864-AC5DCE94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421E7-5413-4A46-918F-3F11F52E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8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D3A92-CFB0-B54A-A888-55914F34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FF341-4067-F64B-9E91-0FB767173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6556-80E3-5C40-8056-00F7754C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CFE10-7941-8043-B1F0-7AF053F34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D5D7C-F3FC-F741-916A-09D21565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49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2B73-D588-8642-861A-81483950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07690-54B5-D54C-A7F1-195441C6B8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E8E30-7565-8F49-99EE-1761734AB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D0F4B-C3C9-F441-9005-9D45B219E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BB9BE-404E-BE43-B120-E6F43673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9EB9-6816-B84A-B2A8-6EE73B3D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0649-82E0-CF42-B65B-E2A0EC40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C7C2E-9FBC-384D-B1EE-CA6FA6686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D429B-59D5-2A4F-8477-019805186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FF8628-AD51-B54A-B9D1-3BF0C0EF3C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B6F59-0845-C848-978B-32789F404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9D0E-24F0-EE4E-8AF6-2B73F6F8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368B9-7A63-4A4A-8C36-D9CE20291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6365E3-8FA0-944E-9356-5425F37E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7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D81C-8199-514B-B874-C7916322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5CD74-B583-8F4C-A625-F444E705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802C5-6C40-CD49-9629-CF47144C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4690A-9925-8C4E-AB28-6EBA9168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9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FCC98-AEC3-1C48-9EA0-4D6D4970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AA546-4E47-E44F-9C24-2A91944E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F739-52F3-5B4B-A725-F5ACEE32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3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27D2-CE4C-394C-B2BE-41578485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CB663-962B-BC4D-9690-32BA2CC10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1203-F4B5-3F4F-97C6-7EF2B9D27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4E72B-27F0-2441-9705-F4BBD1503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15222-6935-2A4D-BCF7-AA1D7138E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EDF45-89A3-3047-A93C-4C7594E7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99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0FFF-CC60-3A4F-B293-4FC33F13C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39E67-092B-8043-9E55-CCABEE596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4FC2F-11B9-084B-BCAC-B01AF8FA4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26EF4-6C0E-1842-9A3E-BD14B643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5D86C-6DA5-874F-B3B5-C1B9AA99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2BB2-FB29-6B4D-861E-BC8D1C27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62D773-D005-DD4E-82D1-25B03D1B2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A2901-5059-3542-AAFD-5D8B4F735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2AAC5-B3A8-5B4B-BECC-CCE78B912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922ED-9565-2C44-AB38-CD15E27DDD74}" type="datetimeFigureOut">
              <a:rPr lang="en-US" smtClean="0"/>
              <a:t>4/5/21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2972D-77EC-3C4C-AEF7-63C1DC552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1ADCB-4976-CF4A-9E88-713809DEB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8396F-9F46-0248-BE94-507D0350F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17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8FD2-F03C-6A41-B2EE-88A120D564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Null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F7306-5AB5-DF48-BB8B-D5536E5EAC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9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B00F-4220-3245-A658-4AC7FA50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true vs. predicted activity, Day 2– title says that null error &lt; full model error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5F0D7-3550-904E-B2FD-C030999C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70" y="2008302"/>
            <a:ext cx="3122327" cy="2438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31A1A-504E-A64C-8F17-FC0B8E812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25" y="2008302"/>
            <a:ext cx="3122327" cy="2438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DFAA0-B03E-FC4B-BBAA-87EFB27C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49" y="2008302"/>
            <a:ext cx="3231065" cy="243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0125-D4F5-F449-84B1-C2B7CE1A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CONCERN: </a:t>
            </a:r>
            <a:r>
              <a:rPr lang="en-US" dirty="0" err="1"/>
              <a:t>Autocorr</a:t>
            </a:r>
            <a:r>
              <a:rPr lang="en-US" dirty="0"/>
              <a:t>. in potent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AA1E6-27E3-E746-AEB4-630BA90B4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514474"/>
            <a:ext cx="4661316" cy="418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B34FB3-4959-8847-AD8B-97DB4E72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991" y="1462086"/>
            <a:ext cx="4767987" cy="413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C4D403-333D-094A-B16B-34780226B40E}"/>
              </a:ext>
            </a:extLst>
          </p:cNvPr>
          <p:cNvSpPr txBox="1"/>
          <p:nvPr/>
        </p:nvSpPr>
        <p:spPr>
          <a:xfrm>
            <a:off x="10000344" y="2191657"/>
            <a:ext cx="1843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dot = Ridge on potent activity (2-dim but with all neurons)</a:t>
            </a:r>
          </a:p>
          <a:p>
            <a:endParaRPr lang="en-US" dirty="0"/>
          </a:p>
          <a:p>
            <a:r>
              <a:rPr lang="en-US" dirty="0"/>
              <a:t>Don’t know why some black dots are missing…</a:t>
            </a:r>
          </a:p>
        </p:txBody>
      </p:sp>
    </p:spTree>
    <p:extLst>
      <p:ext uri="{BB962C8B-B14F-4D97-AF65-F5344CB8AC3E}">
        <p14:creationId xmlns:p14="http://schemas.microsoft.com/office/powerpoint/2010/main" val="225196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0125-D4F5-F449-84B1-C2B7CE1A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CONCERN: Potent predictions of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424C8-D46C-6649-BE1D-87B508F98B29}"/>
              </a:ext>
            </a:extLst>
          </p:cNvPr>
          <p:cNvSpPr txBox="1"/>
          <p:nvPr/>
        </p:nvSpPr>
        <p:spPr>
          <a:xfrm>
            <a:off x="10000344" y="2191657"/>
            <a:ext cx="18433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dot = no ridge, use potent</a:t>
            </a:r>
          </a:p>
          <a:p>
            <a:r>
              <a:rPr lang="en-US" dirty="0"/>
              <a:t>(2D) to predict activity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FC0DA3-F4E5-D64B-A3A4-319B89EAD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21" y="1690687"/>
            <a:ext cx="4549321" cy="3832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72BBD-E4B0-B84B-928B-E1A56A98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70" y="1690688"/>
            <a:ext cx="4436383" cy="37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0125-D4F5-F449-84B1-C2B7CE1A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CONCERN: Potent predictions of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424C8-D46C-6649-BE1D-87B508F98B29}"/>
              </a:ext>
            </a:extLst>
          </p:cNvPr>
          <p:cNvSpPr txBox="1"/>
          <p:nvPr/>
        </p:nvSpPr>
        <p:spPr>
          <a:xfrm>
            <a:off x="10000344" y="2191657"/>
            <a:ext cx="1843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dot = no ridge, use command</a:t>
            </a:r>
          </a:p>
          <a:p>
            <a:r>
              <a:rPr lang="en-US" dirty="0"/>
              <a:t>(2D) to predict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2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7802-6395-1949-AB0D-378D1764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Issues – predicting below shuffle (some days), predicting above full dynamics (big neuron days)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5A12D-AE63-4A48-8E4E-85E711DAA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Approach: </a:t>
            </a:r>
          </a:p>
          <a:p>
            <a:r>
              <a:rPr lang="en-US" dirty="0"/>
              <a:t>Use full model, restrict A/b to null space</a:t>
            </a:r>
          </a:p>
          <a:p>
            <a:pPr lvl="1"/>
            <a:r>
              <a:rPr lang="en-US" dirty="0"/>
              <a:t>Left, add mean(potent)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5AA6E-E831-8E45-B94B-AD0F067AC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87" y="3334184"/>
            <a:ext cx="3575825" cy="3009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7F8A3-4E0A-A14B-A271-EDBFC674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93" y="3366123"/>
            <a:ext cx="3499933" cy="294577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4E568D-1F1D-8142-BB5F-EF566E5976CE}"/>
              </a:ext>
            </a:extLst>
          </p:cNvPr>
          <p:cNvCxnSpPr/>
          <p:nvPr/>
        </p:nvCxnSpPr>
        <p:spPr>
          <a:xfrm flipH="1">
            <a:off x="3044283" y="5129561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DD8C6A-C3CF-484D-A9EA-DF55DAB07087}"/>
              </a:ext>
            </a:extLst>
          </p:cNvPr>
          <p:cNvCxnSpPr/>
          <p:nvPr/>
        </p:nvCxnSpPr>
        <p:spPr>
          <a:xfrm flipH="1">
            <a:off x="3366273" y="5129561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067CE6-9A82-CC4C-A92D-9FC0A4D5B84D}"/>
              </a:ext>
            </a:extLst>
          </p:cNvPr>
          <p:cNvCxnSpPr/>
          <p:nvPr/>
        </p:nvCxnSpPr>
        <p:spPr>
          <a:xfrm flipH="1">
            <a:off x="7222274" y="4601737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5B4089-2DC6-A94B-A460-F36FE8AD2B03}"/>
              </a:ext>
            </a:extLst>
          </p:cNvPr>
          <p:cNvCxnSpPr/>
          <p:nvPr/>
        </p:nvCxnSpPr>
        <p:spPr>
          <a:xfrm flipH="1">
            <a:off x="7544264" y="4601737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70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2EEB-6DF0-F44F-A248-E1D1CC48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full model, restrict output to null space</a:t>
            </a:r>
            <a:br>
              <a:rPr lang="en-US" dirty="0"/>
            </a:br>
            <a:r>
              <a:rPr lang="en-US" dirty="0"/>
              <a:t>Left, add mean(potent)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C1C7D-6E66-D74C-94B0-E37D0952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07" y="2330449"/>
            <a:ext cx="3639984" cy="3063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F87E45-2A5C-5C40-A5BB-2D235649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82" y="2330449"/>
            <a:ext cx="3488318" cy="30636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B97309-D9F5-8F44-BF11-3BD8681F06CC}"/>
              </a:ext>
            </a:extLst>
          </p:cNvPr>
          <p:cNvCxnSpPr/>
          <p:nvPr/>
        </p:nvCxnSpPr>
        <p:spPr>
          <a:xfrm flipH="1">
            <a:off x="3423424" y="4215161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1D9C30-8A45-1D46-95F3-45076E574DF2}"/>
              </a:ext>
            </a:extLst>
          </p:cNvPr>
          <p:cNvCxnSpPr/>
          <p:nvPr/>
        </p:nvCxnSpPr>
        <p:spPr>
          <a:xfrm flipH="1">
            <a:off x="3745414" y="4215161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1556A-ECBF-2644-8899-6C3FF800C8C3}"/>
              </a:ext>
            </a:extLst>
          </p:cNvPr>
          <p:cNvCxnSpPr/>
          <p:nvPr/>
        </p:nvCxnSpPr>
        <p:spPr>
          <a:xfrm flipH="1">
            <a:off x="7055005" y="3709640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B95A3A-14F9-0B41-A40B-1D42087F6F29}"/>
              </a:ext>
            </a:extLst>
          </p:cNvPr>
          <p:cNvCxnSpPr/>
          <p:nvPr/>
        </p:nvCxnSpPr>
        <p:spPr>
          <a:xfrm flipH="1">
            <a:off x="7376995" y="3709640"/>
            <a:ext cx="223024" cy="2341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5269036-9154-A74A-8285-C6DB6397D1C1}"/>
              </a:ext>
            </a:extLst>
          </p:cNvPr>
          <p:cNvSpPr/>
          <p:nvPr/>
        </p:nvSpPr>
        <p:spPr>
          <a:xfrm>
            <a:off x="1525599" y="5664531"/>
            <a:ext cx="5756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Day 2; r2_ = 0.07986, </a:t>
            </a:r>
            <a:r>
              <a:rPr lang="en-US" dirty="0" err="1"/>
              <a:t>shuff</a:t>
            </a:r>
            <a:r>
              <a:rPr lang="en-US" dirty="0"/>
              <a:t> = [0.032, 0.032], null_r2 0.08059</a:t>
            </a:r>
          </a:p>
          <a:p>
            <a:r>
              <a:rPr lang="en-US" dirty="0"/>
              <a:t>Day 4: r2_ = 0.07606, </a:t>
            </a:r>
            <a:r>
              <a:rPr lang="en-US" dirty="0" err="1"/>
              <a:t>shuff</a:t>
            </a:r>
            <a:r>
              <a:rPr lang="en-US" dirty="0"/>
              <a:t> = [0.023, 0.023], null_r2 0.07690</a:t>
            </a:r>
          </a:p>
        </p:txBody>
      </p:sp>
    </p:spTree>
    <p:extLst>
      <p:ext uri="{BB962C8B-B14F-4D97-AF65-F5344CB8AC3E}">
        <p14:creationId xmlns:p14="http://schemas.microsoft.com/office/powerpoint/2010/main" val="353433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C457-13DF-A241-A42A-58A34B69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model optimized for null dynamics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5C0588-6F7A-904D-A1CE-DF89569F66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Approach 1: fit null dynamics using scaled lambda: 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, w doesn’t include offset; </a:t>
                </a:r>
              </a:p>
              <a:p>
                <a:pPr lvl="1"/>
                <a:r>
                  <a:rPr lang="en-US" dirty="0"/>
                  <a:t>“error per dimension”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dirty="0"/>
                  <a:t> such that “error per dimension” is the same?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𝑛𝑢𝑙𝑙</m:t>
                        </m:r>
                      </m:sub>
                    </m:sSub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5C0588-6F7A-904D-A1CE-DF89569F66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24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3EB91-C4BE-E94A-9D5A-44F87E56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32" y="383283"/>
            <a:ext cx="4444690" cy="3664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AFF86F-A9ED-A84E-A612-D1356736B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71" y="383281"/>
            <a:ext cx="4522667" cy="3664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B68B0-A3CF-9149-9A78-78CE0B3F1A2F}"/>
              </a:ext>
            </a:extLst>
          </p:cNvPr>
          <p:cNvSpPr txBox="1"/>
          <p:nvPr/>
        </p:nvSpPr>
        <p:spPr>
          <a:xfrm>
            <a:off x="457009" y="4371278"/>
            <a:ext cx="6853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Monkey G, day 2: r2_ = 0.07986, </a:t>
            </a:r>
            <a:r>
              <a:rPr lang="en-US" dirty="0" err="1"/>
              <a:t>shuff</a:t>
            </a:r>
            <a:r>
              <a:rPr lang="en-US" dirty="0"/>
              <a:t> = [0.032, 0.032], null_r2 0.08057</a:t>
            </a:r>
          </a:p>
          <a:p>
            <a:r>
              <a:rPr lang="en-US" dirty="0"/>
              <a:t>Monkey G, day 4: r2_ = 0.07606, </a:t>
            </a:r>
            <a:r>
              <a:rPr lang="en-US" dirty="0" err="1"/>
              <a:t>shuff</a:t>
            </a:r>
            <a:r>
              <a:rPr lang="en-US" dirty="0"/>
              <a:t> = [0.023, 0.023], null_r2 0.07691 </a:t>
            </a:r>
          </a:p>
        </p:txBody>
      </p:sp>
    </p:spTree>
    <p:extLst>
      <p:ext uri="{BB962C8B-B14F-4D97-AF65-F5344CB8AC3E}">
        <p14:creationId xmlns:p14="http://schemas.microsoft.com/office/powerpoint/2010/main" val="1452770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C457-13DF-A241-A42A-58A34B69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null dynamics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C0588-6F7A-904D-A1CE-DF89569F6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2: optimize lambda for null dynamics</a:t>
            </a:r>
          </a:p>
        </p:txBody>
      </p:sp>
    </p:spTree>
    <p:extLst>
      <p:ext uri="{BB962C8B-B14F-4D97-AF65-F5344CB8AC3E}">
        <p14:creationId xmlns:p14="http://schemas.microsoft.com/office/powerpoint/2010/main" val="320824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9D204-0D41-B342-AFDB-98D511FB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0372"/>
            <a:ext cx="5214124" cy="4299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FC279B-97F7-BA46-88E0-215AB167C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39" y="1430372"/>
            <a:ext cx="5305600" cy="4299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4EBF84-B05D-D84D-A32C-27CB1B2A7D4C}"/>
              </a:ext>
            </a:extLst>
          </p:cNvPr>
          <p:cNvSpPr/>
          <p:nvPr/>
        </p:nvSpPr>
        <p:spPr>
          <a:xfrm>
            <a:off x="283120" y="5820266"/>
            <a:ext cx="6906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Monkey G, day 2: r2_ = 0.07986, </a:t>
            </a:r>
            <a:r>
              <a:rPr lang="en-US" dirty="0" err="1"/>
              <a:t>shuff</a:t>
            </a:r>
            <a:r>
              <a:rPr lang="en-US" dirty="0"/>
              <a:t> = [0.032, 0.032], null_r2 0.08057</a:t>
            </a:r>
          </a:p>
          <a:p>
            <a:r>
              <a:rPr lang="en-US" dirty="0"/>
              <a:t>Monkey G, day 4: r2_ = 0.07606, </a:t>
            </a:r>
            <a:r>
              <a:rPr lang="en-US" dirty="0" err="1"/>
              <a:t>shuff</a:t>
            </a:r>
            <a:r>
              <a:rPr lang="en-US" dirty="0"/>
              <a:t> = [0.023, 0.023], null_r2 0.07708</a:t>
            </a:r>
          </a:p>
        </p:txBody>
      </p:sp>
    </p:spTree>
    <p:extLst>
      <p:ext uri="{BB962C8B-B14F-4D97-AF65-F5344CB8AC3E}">
        <p14:creationId xmlns:p14="http://schemas.microsoft.com/office/powerpoint/2010/main" val="321938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ED12-673E-5140-993C-BF191212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94571" cy="1325563"/>
          </a:xfrm>
        </p:spPr>
        <p:txBody>
          <a:bodyPr/>
          <a:lstStyle/>
          <a:p>
            <a:r>
              <a:rPr lang="en-US" dirty="0"/>
              <a:t>Day 2,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63B97-9195-CE4D-83EF-901D7E078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4" y="1825624"/>
            <a:ext cx="4791624" cy="4486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35D37E-63DA-D447-89B9-28A8C29DC6DF}"/>
              </a:ext>
            </a:extLst>
          </p:cNvPr>
          <p:cNvSpPr/>
          <p:nvPr/>
        </p:nvSpPr>
        <p:spPr>
          <a:xfrm>
            <a:off x="1416205" y="4895385"/>
            <a:ext cx="3914078" cy="83634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A0740-B221-AA4C-8BE8-CD1FE37184D0}"/>
              </a:ext>
            </a:extLst>
          </p:cNvPr>
          <p:cNvSpPr txBox="1"/>
          <p:nvPr/>
        </p:nvSpPr>
        <p:spPr>
          <a:xfrm>
            <a:off x="3300761" y="5185317"/>
            <a:ext cx="20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Null better explains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C89BB-3BCA-3744-87C4-55B080FB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67" y="1825623"/>
            <a:ext cx="4791625" cy="44862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824D84-AAF1-F941-82D0-6B886E54D3BF}"/>
              </a:ext>
            </a:extLst>
          </p:cNvPr>
          <p:cNvSpPr/>
          <p:nvPr/>
        </p:nvSpPr>
        <p:spPr>
          <a:xfrm>
            <a:off x="7406269" y="4059043"/>
            <a:ext cx="3914078" cy="16726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58E7E-E718-A142-9F6A-78B655909BA5}"/>
              </a:ext>
            </a:extLst>
          </p:cNvPr>
          <p:cNvSpPr txBox="1"/>
          <p:nvPr/>
        </p:nvSpPr>
        <p:spPr>
          <a:xfrm>
            <a:off x="9290825" y="4348975"/>
            <a:ext cx="20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Null better explains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D1E06-5DAF-DA46-94FF-48766B65D1ED}"/>
              </a:ext>
            </a:extLst>
          </p:cNvPr>
          <p:cNvSpPr txBox="1"/>
          <p:nvPr/>
        </p:nvSpPr>
        <p:spPr>
          <a:xfrm>
            <a:off x="4399610" y="812203"/>
            <a:ext cx="716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days, all neurons have higher null error than full model error (y-axis)</a:t>
            </a:r>
          </a:p>
          <a:p>
            <a:r>
              <a:rPr lang="en-US" dirty="0"/>
              <a:t>Other days, errors are generally higher (y-axis varies from 0--&gt; 1)</a:t>
            </a:r>
          </a:p>
        </p:txBody>
      </p:sp>
    </p:spTree>
    <p:extLst>
      <p:ext uri="{BB962C8B-B14F-4D97-AF65-F5344CB8AC3E}">
        <p14:creationId xmlns:p14="http://schemas.microsoft.com/office/powerpoint/2010/main" val="365017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B00F-4220-3245-A658-4AC7FA50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true vs. predicted activity, Day 0 – title says that null error &gt; full model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CC56F-6A86-054A-9F2F-8D30A5A0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711498" cy="2957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D2206-377E-684C-8FF7-8366B51E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698" y="1903331"/>
            <a:ext cx="3465622" cy="2761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8FB52-5541-CF4F-861A-C1D5F3C5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382" y="1903331"/>
            <a:ext cx="3535991" cy="276194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4E1AD6-16C1-2A4F-9049-D71AD6F63007}"/>
              </a:ext>
            </a:extLst>
          </p:cNvPr>
          <p:cNvCxnSpPr/>
          <p:nvPr/>
        </p:nvCxnSpPr>
        <p:spPr>
          <a:xfrm flipH="1">
            <a:off x="10158524" y="3557240"/>
            <a:ext cx="186859" cy="25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555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419</Words>
  <Application>Microsoft Macintosh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Null dynamics</vt:lpstr>
      <vt:lpstr>Issues – predicting below shuffle (some days), predicting above full dynamics (big neuron days)</vt:lpstr>
      <vt:lpstr>Use full model, restrict output to null space Left, add mean(potent)</vt:lpstr>
      <vt:lpstr>Use model optimized for null dynamics </vt:lpstr>
      <vt:lpstr>PowerPoint Presentation</vt:lpstr>
      <vt:lpstr>Use null dynamics </vt:lpstr>
      <vt:lpstr>PowerPoint Presentation</vt:lpstr>
      <vt:lpstr>Day 2, 4</vt:lpstr>
      <vt:lpstr>Plot true vs. predicted activity, Day 0 – title says that null error &gt; full model error</vt:lpstr>
      <vt:lpstr>Plot true vs. predicted activity, Day 2– title says that null error &lt; full model error</vt:lpstr>
      <vt:lpstr>CONCERN: Autocorr. in potent</vt:lpstr>
      <vt:lpstr>CONCERN: Potent predictions of activity</vt:lpstr>
      <vt:lpstr>CONCERN: Potent predictions of activity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Null dynamics</dc:title>
  <dc:creator>Preeya Khanna</dc:creator>
  <cp:lastModifiedBy>Preeya Khanna</cp:lastModifiedBy>
  <cp:revision>19</cp:revision>
  <dcterms:created xsi:type="dcterms:W3CDTF">2021-04-05T16:55:28Z</dcterms:created>
  <dcterms:modified xsi:type="dcterms:W3CDTF">2021-04-06T02:48:25Z</dcterms:modified>
</cp:coreProperties>
</file>